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4" r:id="rId17"/>
    <p:sldId id="272" r:id="rId18"/>
    <p:sldId id="275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3A14-FB82-24B4-86F0-4B2CBFD02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9AD30-A81C-F779-3443-49E40A94B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6FFAE-3D1F-75A8-C3D2-C5B03275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3415-2FF8-E90B-4287-5F958C6A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D4B5-3536-57E1-2CF3-94E0AF83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2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EA49-1C9B-9EFB-8233-D44180A4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BADD4-8570-EE49-EBFD-245A91EE9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6D351-A5AE-51D7-7E76-81C735FB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93DE4-719C-D478-A09F-8F54AE2B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FEAD6-85D8-616E-FFCA-3B2FF709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25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D4413-7B04-FC3B-B67B-17E4C86A8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D17F0-1A50-152F-E404-AC6FDD59B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F8BCB-D667-0B31-1200-FE8CBD4B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E69DD-BEF9-6DDB-E908-40DADD98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4A420-EC89-D1C3-229C-4627BAC5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3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C4BAB-FE0B-79D3-590E-54A0D694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3B2C7-3A57-7830-67CA-065EC9929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3D587-B806-0265-FA96-2CB2EC03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2BE1A-C413-1C10-B36B-9C4BCC1B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7A1D4-E5A7-4774-0120-46657E22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8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A90C-39DC-E0DB-4028-85BAFE84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95253-F19B-A728-65FC-8734BC0B5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A2A9B-6515-074E-8759-4AACD34E2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18F92-27D0-CE79-6864-9F2D33D0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14D12-7863-A49A-DFCB-416235CD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8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9ECC3-4E5F-3129-1CCA-9966D4D0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98DCD-781E-11C6-0642-9E4F0A52A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2B8C7-C56F-A169-35A5-040019D29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D3652-3E7D-885E-E7E8-6D9556B83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AFC0E-8021-1CE1-7897-8E615E4B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5C34E-6762-5536-6AB1-10C2E40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2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B9E0-58CD-5EE3-E9BE-B792048F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83260-5C93-1020-4E8E-3CCA29B41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70029-D545-BFCF-E7A8-3E7DE2DD4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29DB5-0E6D-7FB7-0B24-B0E270338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08713C-00E9-AC81-C9E8-1FB06C8C1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A0F7F-DD99-1311-479C-E5AC0B359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A642-80C3-DE26-CCBD-3D056107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4E7A3-B944-11F6-4D56-CD00D35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0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ADBB-6E2F-8583-CFCD-6774E21D1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9F86F-491F-B8D5-FFEE-8A1BAA9F3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411AF-D3AC-643B-3EC4-475F9AD1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A0C7D-9A99-2662-7216-71F1A73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3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C393D-3F8A-E8E2-2240-FF4F3506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EBF95-F5F6-4746-6024-F438A223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B206F-2B92-E4A2-6FE4-902AD1F3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6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3756-74B6-AE0C-4E05-D05F3AC3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51FC8-FD69-F253-5172-2F1E66A0E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D3795-EA21-5FBE-C6FD-3F008BFBE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D48FF-0D4D-44BA-BDB1-CA80F4E85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79C85-04FE-51E8-C335-D715DBAD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9178D-027A-6E66-C020-BD5E1EB2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7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156B-612C-DD8E-772F-37A14E59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64DAE-F4D3-0BFF-0780-1E7D8E983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33EB7-11D7-DCA9-9C81-737B3C3E9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FAFB3-4FA6-803F-C2EA-D1DCB5A0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A2D3E-3629-6568-BFA3-734FF57A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F5F66-39B0-E038-B5C5-3EAD549B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1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D3D92-05A2-1C8C-6CB3-8FD802821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01CA7-464E-C2D5-B764-C059406A2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8A6F6-69CD-C1E1-4F22-401F1B445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C9677C-EED1-43F5-A2F1-852807A2792A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D227C-C7D0-12A9-0440-CB8879615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2E644-A88F-70E7-72BA-920D1BBFB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5E56D6-4D88-4753-90B0-7569CECC9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6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3F54D-D744-0B54-8086-255B9E1D2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5782"/>
            <a:ext cx="9144000" cy="2387600"/>
          </a:xfrm>
        </p:spPr>
        <p:txBody>
          <a:bodyPr/>
          <a:lstStyle/>
          <a:p>
            <a:r>
              <a:rPr lang="en-US" dirty="0"/>
              <a:t>Violence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E9733-452C-F553-66D5-111FD69C3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54786"/>
            <a:ext cx="9144000" cy="1655762"/>
          </a:xfrm>
        </p:spPr>
        <p:txBody>
          <a:bodyPr/>
          <a:lstStyle/>
          <a:p>
            <a:r>
              <a:rPr lang="en-US" dirty="0"/>
              <a:t>Nguyễn Đắc Học </a:t>
            </a:r>
          </a:p>
          <a:p>
            <a:r>
              <a:rPr lang="en-US" dirty="0"/>
              <a:t>Bùi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Đăng</a:t>
            </a:r>
            <a:endParaRPr lang="en-US" dirty="0"/>
          </a:p>
          <a:p>
            <a:r>
              <a:rPr lang="en-US" dirty="0"/>
              <a:t>Nguyễn Trung </a:t>
            </a:r>
            <a:r>
              <a:rPr lang="en-US" dirty="0" err="1"/>
              <a:t>Phúc</a:t>
            </a:r>
            <a:r>
              <a:rPr lang="en-US" dirty="0"/>
              <a:t> Anh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5D99-F438-4EE4-A55F-5DBFBF91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87B5-EA97-7108-C1A7-9EECDF79A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2740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Two-Stream Networks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AD701B3-0C96-2257-585B-7A2406FB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24" y="2979019"/>
            <a:ext cx="10393352" cy="344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55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F302-7D23-73AE-918C-D7ACA8047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85"/>
            <a:ext cx="10515600" cy="183863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video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. </a:t>
            </a:r>
          </a:p>
          <a:p>
            <a:pPr marL="514350" indent="-514350">
              <a:buAutoNum type="arabicPeriod"/>
            </a:pPr>
            <a:r>
              <a:rPr lang="en-US" dirty="0"/>
              <a:t>Spatial Feature</a:t>
            </a:r>
          </a:p>
          <a:p>
            <a:pPr marL="514350" indent="-514350">
              <a:buAutoNum type="arabicPeriod"/>
            </a:pPr>
            <a:r>
              <a:rPr lang="en-US" dirty="0"/>
              <a:t>Temporal Feature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1BEA6-FEE7-14DE-9780-6080571C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969" y="2087658"/>
            <a:ext cx="6692061" cy="42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3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3BE1F10-0716-9016-E90D-81AEB7F0F3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8" y="167148"/>
            <a:ext cx="9924437" cy="35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4DC77A-9DBC-F324-F90A-CE2741EC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262" y="3782615"/>
            <a:ext cx="8169348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8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3AFB3-4B59-3133-F849-12D9852EB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819"/>
            <a:ext cx="10515600" cy="717755"/>
          </a:xfrm>
        </p:spPr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Optical Flow</a:t>
            </a:r>
          </a:p>
        </p:txBody>
      </p:sp>
      <p:pic>
        <p:nvPicPr>
          <p:cNvPr id="11266" name="Picture 2" descr="Optical flow predictions with FlowNet on Sintel Dataset">
            <a:extLst>
              <a:ext uri="{FF2B5EF4-FFF2-40B4-BE49-F238E27FC236}">
                <a16:creationId xmlns:a16="http://schemas.microsoft.com/office/drawing/2014/main" id="{A2DF0BD8-EE91-8C4E-A670-A705F6FC9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979" y="858181"/>
            <a:ext cx="5954763" cy="572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D4C7-F192-1682-67B0-9421F5054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1563217-8D32-429A-6462-2C7E9386A5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869440"/>
            <a:ext cx="4859188" cy="35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8CA4225-8867-AA9E-8081-DE94EFD5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79" y="2001520"/>
            <a:ext cx="6437081" cy="34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D7B86-6374-7660-872B-34C276FA9052}"/>
              </a:ext>
            </a:extLst>
          </p:cNvPr>
          <p:cNvSpPr txBox="1"/>
          <p:nvPr/>
        </p:nvSpPr>
        <p:spPr>
          <a:xfrm>
            <a:off x="2451458" y="965662"/>
            <a:ext cx="7840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 </a:t>
            </a:r>
            <a:r>
              <a:rPr lang="en-US" sz="2500" dirty="0" err="1"/>
              <a:t>huấn</a:t>
            </a:r>
            <a:r>
              <a:rPr lang="en-US" sz="2500" dirty="0"/>
              <a:t> </a:t>
            </a:r>
            <a:r>
              <a:rPr lang="en-US" sz="2500" dirty="0" err="1"/>
              <a:t>luyện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mô</a:t>
            </a:r>
            <a:r>
              <a:rPr lang="en-US" sz="2500" dirty="0"/>
              <a:t> </a:t>
            </a:r>
            <a:r>
              <a:rPr lang="en-US" sz="2500" dirty="0" err="1"/>
              <a:t>hình</a:t>
            </a:r>
            <a:r>
              <a:rPr lang="en-US" sz="2500" dirty="0"/>
              <a:t> Two-Stream Networks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9553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F99CF-9B3E-A760-087B-BB7984078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63154"/>
            <a:ext cx="5689600" cy="426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84F7C-233C-A92F-13CF-7F52F40B0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54" y="144914"/>
            <a:ext cx="5040000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137F4-06E4-ACD5-39CC-13095CC6A4AB}"/>
              </a:ext>
            </a:extLst>
          </p:cNvPr>
          <p:cNvSpPr txBox="1"/>
          <p:nvPr/>
        </p:nvSpPr>
        <p:spPr>
          <a:xfrm>
            <a:off x="3484880" y="5669280"/>
            <a:ext cx="440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YOLOv8</a:t>
            </a:r>
          </a:p>
        </p:txBody>
      </p:sp>
    </p:spTree>
    <p:extLst>
      <p:ext uri="{BB962C8B-B14F-4D97-AF65-F5344CB8AC3E}">
        <p14:creationId xmlns:p14="http://schemas.microsoft.com/office/powerpoint/2010/main" val="44323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3CB3C5-4316-4D62-EFD1-3AB4153D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936920"/>
              </p:ext>
            </p:extLst>
          </p:nvPr>
        </p:nvGraphicFramePr>
        <p:xfrm>
          <a:off x="2032000" y="1795145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596676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706985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010729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Two stream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YOLOv8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4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49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400 videos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9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458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2xGPU 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2xGPU 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1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 consuming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hours and 12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3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7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 in 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2835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4CECF1D-225E-1918-1DA2-D10099DF1293}"/>
              </a:ext>
            </a:extLst>
          </p:cNvPr>
          <p:cNvSpPr txBox="1"/>
          <p:nvPr/>
        </p:nvSpPr>
        <p:spPr>
          <a:xfrm>
            <a:off x="3200400" y="436880"/>
            <a:ext cx="5791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So </a:t>
            </a:r>
            <a:r>
              <a:rPr lang="en-US" sz="2500" dirty="0" err="1"/>
              <a:t>sánh</a:t>
            </a:r>
            <a:r>
              <a:rPr lang="en-US" sz="2500" dirty="0"/>
              <a:t> </a:t>
            </a: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 </a:t>
            </a:r>
            <a:r>
              <a:rPr lang="en-US" sz="2500" dirty="0" err="1"/>
              <a:t>giữa</a:t>
            </a:r>
            <a:r>
              <a:rPr lang="en-US" sz="2500" dirty="0"/>
              <a:t> 2 </a:t>
            </a:r>
            <a:r>
              <a:rPr lang="en-US" sz="2500" dirty="0" err="1"/>
              <a:t>mô</a:t>
            </a:r>
            <a:r>
              <a:rPr lang="en-US" sz="2500" dirty="0"/>
              <a:t> </a:t>
            </a:r>
            <a:r>
              <a:rPr lang="en-US" sz="2500" dirty="0" err="1"/>
              <a:t>hình</a:t>
            </a:r>
            <a:r>
              <a:rPr lang="en-US" sz="2500" dirty="0"/>
              <a:t> </a:t>
            </a:r>
          </a:p>
          <a:p>
            <a:pPr algn="ctr"/>
            <a:r>
              <a:rPr lang="en-US" sz="2500" dirty="0"/>
              <a:t>Two stream Network </a:t>
            </a:r>
            <a:r>
              <a:rPr lang="en-US" sz="2500" dirty="0" err="1"/>
              <a:t>và</a:t>
            </a:r>
            <a:r>
              <a:rPr lang="en-US" sz="2500" dirty="0"/>
              <a:t> YOLO</a:t>
            </a:r>
          </a:p>
        </p:txBody>
      </p:sp>
    </p:spTree>
    <p:extLst>
      <p:ext uri="{BB962C8B-B14F-4D97-AF65-F5344CB8AC3E}">
        <p14:creationId xmlns:p14="http://schemas.microsoft.com/office/powerpoint/2010/main" val="3463402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32C7FB-5E95-E199-9C48-BCE5A904C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03" y="787950"/>
            <a:ext cx="3682800" cy="27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4AFA6-BA71-72EE-0534-775F95FCE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03" y="787950"/>
            <a:ext cx="3682800" cy="27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A762AC-F367-8E09-EAFD-7FF3CD90E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6" y="909000"/>
            <a:ext cx="3682000" cy="25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010BA-BA3C-8039-E5B1-27EDB9831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6" y="3829533"/>
            <a:ext cx="3682000" cy="276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0CD4B9-A140-EABF-9563-D18D57C74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03" y="3828933"/>
            <a:ext cx="3682800" cy="276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B1F7D4-15C0-5284-7EB5-FDF9B8814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03" y="3828933"/>
            <a:ext cx="3682800" cy="2762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F740DA-24CF-3C76-6032-EEF901958A99}"/>
              </a:ext>
            </a:extLst>
          </p:cNvPr>
          <p:cNvSpPr txBox="1"/>
          <p:nvPr/>
        </p:nvSpPr>
        <p:spPr>
          <a:xfrm>
            <a:off x="4674963" y="94511"/>
            <a:ext cx="32308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Kết</a:t>
            </a:r>
            <a:r>
              <a:rPr lang="en-US" sz="3000" dirty="0"/>
              <a:t> </a:t>
            </a:r>
            <a:r>
              <a:rPr lang="en-US" sz="3000" dirty="0" err="1"/>
              <a:t>quả</a:t>
            </a:r>
            <a:r>
              <a:rPr lang="en-US" sz="3000" dirty="0"/>
              <a:t> </a:t>
            </a:r>
            <a:r>
              <a:rPr lang="en-US" sz="3000" dirty="0" err="1"/>
              <a:t>dự</a:t>
            </a:r>
            <a:r>
              <a:rPr lang="en-US" sz="3000" dirty="0"/>
              <a:t> </a:t>
            </a:r>
            <a:r>
              <a:rPr lang="en-US" sz="3000" dirty="0" err="1"/>
              <a:t>đoán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5968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DA58B-453C-AC49-1830-9A90C18A554C}"/>
              </a:ext>
            </a:extLst>
          </p:cNvPr>
          <p:cNvSpPr txBox="1"/>
          <p:nvPr/>
        </p:nvSpPr>
        <p:spPr>
          <a:xfrm>
            <a:off x="568960" y="670560"/>
            <a:ext cx="98958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Tuy</a:t>
            </a:r>
            <a:r>
              <a:rPr lang="en-US" sz="2500" dirty="0"/>
              <a:t> </a:t>
            </a:r>
            <a:r>
              <a:rPr lang="en-US" sz="2500" dirty="0" err="1"/>
              <a:t>nhiên</a:t>
            </a:r>
            <a:r>
              <a:rPr lang="en-US" sz="2500" dirty="0"/>
              <a:t> </a:t>
            </a:r>
            <a:r>
              <a:rPr lang="en-US" sz="2500" dirty="0" err="1"/>
              <a:t>mô</a:t>
            </a:r>
            <a:r>
              <a:rPr lang="en-US" sz="2500" dirty="0"/>
              <a:t> </a:t>
            </a:r>
            <a:r>
              <a:rPr lang="en-US" sz="2500" dirty="0" err="1"/>
              <a:t>hình</a:t>
            </a:r>
            <a:r>
              <a:rPr lang="en-US" sz="2500" dirty="0"/>
              <a:t> Two stream Network </a:t>
            </a:r>
            <a:r>
              <a:rPr lang="en-US" sz="2500" dirty="0" err="1"/>
              <a:t>gặp</a:t>
            </a:r>
            <a:r>
              <a:rPr lang="en-US" sz="2500" dirty="0"/>
              <a:t> </a:t>
            </a:r>
            <a:r>
              <a:rPr lang="en-US" sz="2500" dirty="0" err="1"/>
              <a:t>một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vấn</a:t>
            </a:r>
            <a:r>
              <a:rPr lang="en-US" sz="2500" dirty="0"/>
              <a:t> </a:t>
            </a:r>
            <a:r>
              <a:rPr lang="en-US" sz="2500" dirty="0" err="1"/>
              <a:t>đề</a:t>
            </a:r>
            <a:r>
              <a:rPr lang="en-US" sz="2500" dirty="0"/>
              <a:t> </a:t>
            </a:r>
            <a:r>
              <a:rPr lang="en-US" sz="2500" dirty="0" err="1"/>
              <a:t>khi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đoán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chứa</a:t>
            </a:r>
            <a:r>
              <a:rPr lang="en-US" sz="2500" dirty="0"/>
              <a:t> </a:t>
            </a:r>
            <a:r>
              <a:rPr lang="en-US" sz="2500" dirty="0" err="1"/>
              <a:t>nhiều</a:t>
            </a:r>
            <a:r>
              <a:rPr lang="en-US" sz="2500" dirty="0"/>
              <a:t> </a:t>
            </a:r>
            <a:r>
              <a:rPr lang="en-US" sz="2500" dirty="0" err="1"/>
              <a:t>người</a:t>
            </a:r>
            <a:r>
              <a:rPr lang="en-US" sz="2500" dirty="0"/>
              <a:t> </a:t>
            </a:r>
            <a:r>
              <a:rPr lang="en-US" sz="2500" dirty="0" err="1"/>
              <a:t>hoặc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chất</a:t>
            </a:r>
            <a:r>
              <a:rPr lang="en-US" sz="2500" dirty="0"/>
              <a:t> </a:t>
            </a:r>
            <a:r>
              <a:rPr lang="en-US" sz="2500" dirty="0" err="1"/>
              <a:t>lượng</a:t>
            </a:r>
            <a:r>
              <a:rPr lang="en-US" sz="2500" dirty="0"/>
              <a:t> </a:t>
            </a:r>
            <a:r>
              <a:rPr lang="en-US" sz="2500" dirty="0" err="1"/>
              <a:t>kém</a:t>
            </a:r>
            <a:r>
              <a:rPr lang="en-US" sz="2500" dirty="0"/>
              <a:t> </a:t>
            </a:r>
            <a:r>
              <a:rPr lang="en-US" sz="2500" dirty="0" err="1"/>
              <a:t>như</a:t>
            </a:r>
            <a:r>
              <a:rPr lang="en-US" sz="2500" dirty="0"/>
              <a:t> </a:t>
            </a:r>
            <a:r>
              <a:rPr lang="en-US" sz="2500" dirty="0" err="1"/>
              <a:t>dưới</a:t>
            </a:r>
            <a:r>
              <a:rPr lang="en-US" sz="2500" dirty="0"/>
              <a:t> </a:t>
            </a:r>
            <a:r>
              <a:rPr lang="en-US" sz="2500" dirty="0" err="1"/>
              <a:t>đây</a:t>
            </a:r>
            <a:r>
              <a:rPr lang="en-US" sz="2500" dirty="0"/>
              <a:t> so </a:t>
            </a:r>
            <a:r>
              <a:rPr lang="en-US" sz="2500" dirty="0" err="1"/>
              <a:t>với</a:t>
            </a:r>
            <a:r>
              <a:rPr lang="en-US" sz="2500" dirty="0"/>
              <a:t> YOLOv8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426D7-F10D-332E-6463-1D833C2BC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2504946"/>
            <a:ext cx="3600000" cy="27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580E8-0ED3-35D9-5831-A5F641BD0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1" y="2504946"/>
            <a:ext cx="3600000" cy="27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97645B-C9E2-AA9B-C5C3-EAB108BE5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40" y="2428466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3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F8E0-7F20-87E4-0E6F-BB840D01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CAAD-56C0-7325-3269-344428568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174"/>
            <a:ext cx="10515600" cy="4721789"/>
          </a:xfrm>
        </p:spPr>
        <p:txBody>
          <a:bodyPr>
            <a:normAutofit/>
          </a:bodyPr>
          <a:lstStyle/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pPr marL="514350" indent="-514350">
              <a:buAutoNum type="arabicPeriod"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layer</a:t>
            </a:r>
          </a:p>
          <a:p>
            <a:pPr marL="514350" indent="-514350">
              <a:buAutoNum type="arabicPeriod"/>
            </a:pPr>
            <a:r>
              <a:rPr lang="en-US" dirty="0" err="1"/>
              <a:t>Lượng</a:t>
            </a:r>
            <a:r>
              <a:rPr lang="en-US" dirty="0"/>
              <a:t> dataset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layer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giàu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pose estimation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0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56AD-1730-EA35-7C37-FBCC1B07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698FD-321D-37BD-7D38-2CEE28D36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9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EE5E6-EAE9-FF61-A2D6-221D684F2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1. Giới thiệu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0B0A-73B7-D989-7D75-47FFABCA2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 err="1"/>
              <a:t>Bài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tình</a:t>
            </a:r>
            <a:r>
              <a:rPr lang="en-US" sz="1800" dirty="0"/>
              <a:t> </a:t>
            </a:r>
            <a:r>
              <a:rPr lang="en-US" sz="1800" dirty="0" err="1"/>
              <a:t>trạng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bạo</a:t>
            </a:r>
            <a:r>
              <a:rPr lang="en-US" sz="1800" dirty="0"/>
              <a:t> </a:t>
            </a:r>
            <a:r>
              <a:rPr lang="en-US" sz="1800" dirty="0" err="1"/>
              <a:t>lực</a:t>
            </a:r>
            <a:r>
              <a:rPr lang="en-US" sz="1800" dirty="0"/>
              <a:t>, </a:t>
            </a:r>
            <a:r>
              <a:rPr lang="en-US" sz="1800" dirty="0" err="1"/>
              <a:t>bạo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, </a:t>
            </a:r>
            <a:r>
              <a:rPr lang="en-US" sz="1800" dirty="0" err="1"/>
              <a:t>gây</a:t>
            </a:r>
            <a:r>
              <a:rPr lang="en-US" sz="1800" dirty="0"/>
              <a:t> </a:t>
            </a:r>
            <a:r>
              <a:rPr lang="en-US" sz="1800" dirty="0" err="1"/>
              <a:t>rối</a:t>
            </a:r>
            <a:r>
              <a:rPr lang="en-US" sz="1800" dirty="0"/>
              <a:t>,..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bài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camera an </a:t>
            </a:r>
            <a:r>
              <a:rPr lang="en-US" sz="1800" dirty="0" err="1"/>
              <a:t>ninh</a:t>
            </a:r>
            <a:r>
              <a:rPr lang="en-US" sz="1800" dirty="0"/>
              <a:t> </a:t>
            </a:r>
            <a:r>
              <a:rPr lang="en-US" sz="1800" dirty="0" err="1"/>
              <a:t>giám</a:t>
            </a:r>
            <a:r>
              <a:rPr lang="en-US" sz="1800" dirty="0"/>
              <a:t> </a:t>
            </a:r>
            <a:r>
              <a:rPr lang="en-US" sz="1800" dirty="0" err="1"/>
              <a:t>sát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khu</a:t>
            </a:r>
            <a:r>
              <a:rPr lang="en-US" sz="1800" dirty="0"/>
              <a:t> </a:t>
            </a:r>
            <a:r>
              <a:rPr lang="en-US" sz="1800" dirty="0" err="1"/>
              <a:t>vực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, </a:t>
            </a:r>
            <a:r>
              <a:rPr lang="en-US" sz="1800" dirty="0" err="1"/>
              <a:t>nơi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cộng,nhà</a:t>
            </a:r>
            <a:r>
              <a:rPr lang="en-US" sz="1800" dirty="0"/>
              <a:t> </a:t>
            </a:r>
            <a:r>
              <a:rPr lang="en-US" sz="1800" dirty="0" err="1"/>
              <a:t>tù</a:t>
            </a:r>
            <a:r>
              <a:rPr lang="en-US" sz="1800" dirty="0"/>
              <a:t>,.. </a:t>
            </a:r>
          </a:p>
          <a:p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nhanh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vi </a:t>
            </a:r>
            <a:r>
              <a:rPr lang="en-US" sz="1800" dirty="0" err="1"/>
              <a:t>lạo</a:t>
            </a:r>
            <a:r>
              <a:rPr lang="en-US" sz="1800" dirty="0"/>
              <a:t> </a:t>
            </a:r>
            <a:r>
              <a:rPr lang="en-US" sz="1800" dirty="0" err="1"/>
              <a:t>loạn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,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soát</a:t>
            </a:r>
            <a:r>
              <a:rPr lang="en-US" sz="1800" dirty="0"/>
              <a:t>, </a:t>
            </a: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dễ</a:t>
            </a:r>
            <a:r>
              <a:rPr lang="en-US" sz="1800" dirty="0"/>
              <a:t> </a:t>
            </a:r>
            <a:r>
              <a:rPr lang="en-US" sz="1800" dirty="0" err="1"/>
              <a:t>dàng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tượng</a:t>
            </a:r>
            <a:r>
              <a:rPr lang="en-US" sz="1800" dirty="0"/>
              <a:t>, </a:t>
            </a:r>
            <a:r>
              <a:rPr lang="en-US" sz="1800" dirty="0" err="1"/>
              <a:t>khoanh</a:t>
            </a:r>
            <a:r>
              <a:rPr lang="en-US" sz="1800" dirty="0"/>
              <a:t> </a:t>
            </a:r>
            <a:r>
              <a:rPr lang="en-US" sz="1800" dirty="0" err="1"/>
              <a:t>vùng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phạm</a:t>
            </a:r>
            <a:r>
              <a:rPr lang="en-US" sz="1800" dirty="0"/>
              <a:t> vi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tượng</a:t>
            </a:r>
            <a:r>
              <a:rPr lang="en-US" sz="1800" dirty="0"/>
              <a:t> </a:t>
            </a:r>
            <a:r>
              <a:rPr lang="en-US" sz="1800" dirty="0" err="1"/>
              <a:t>phạm</a:t>
            </a:r>
            <a:r>
              <a:rPr lang="en-US" sz="1800" dirty="0"/>
              <a:t> </a:t>
            </a:r>
            <a:r>
              <a:rPr lang="en-US" sz="1800" dirty="0" err="1"/>
              <a:t>tội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030" name="Picture 6" descr="Violence on Toronto streets for G20">
            <a:extLst>
              <a:ext uri="{FF2B5EF4-FFF2-40B4-BE49-F238E27FC236}">
                <a16:creationId xmlns:a16="http://schemas.microsoft.com/office/drawing/2014/main" id="{38E0BA4A-9001-A23A-6EFC-9EA6CA56E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r="22990" b="-1"/>
          <a:stretch/>
        </p:blipFill>
        <p:spPr bwMode="auto"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77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54DED-504F-AC52-52EC-82D9E932F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16"/>
            <a:ext cx="10515600" cy="953729"/>
          </a:xfrm>
        </p:spPr>
        <p:txBody>
          <a:bodyPr/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rãi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camera </a:t>
            </a:r>
            <a:r>
              <a:rPr lang="en-US" dirty="0" err="1"/>
              <a:t>góp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đẩy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2052" name="Picture 4" descr="Mount Royal University Camera System Uses AI to Boost Security -- Campus  Security Today">
            <a:extLst>
              <a:ext uri="{FF2B5EF4-FFF2-40B4-BE49-F238E27FC236}">
                <a16:creationId xmlns:a16="http://schemas.microsoft.com/office/drawing/2014/main" id="{33586229-FE9D-FE07-45F6-44B5F0DC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01" y="1111045"/>
            <a:ext cx="5160399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I Smart Camera Systems for Homes &amp; Businesses">
            <a:extLst>
              <a:ext uri="{FF2B5EF4-FFF2-40B4-BE49-F238E27FC236}">
                <a16:creationId xmlns:a16="http://schemas.microsoft.com/office/drawing/2014/main" id="{ADF878B3-C38E-DAD7-9C33-A852004A1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406" y="1111045"/>
            <a:ext cx="444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83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C933-9117-F112-09EA-3C0FC18D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AB86-E05A-5457-7D54-7EEF2DA2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993"/>
            <a:ext cx="10515600" cy="81925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Video Understanding.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lâu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076" name="Picture 4" descr="imgur">
            <a:extLst>
              <a:ext uri="{FF2B5EF4-FFF2-40B4-BE49-F238E27FC236}">
                <a16:creationId xmlns:a16="http://schemas.microsoft.com/office/drawing/2014/main" id="{3D6F5686-7252-97FD-DC0F-8F5FA3A0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39" y="2460523"/>
            <a:ext cx="5715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g">
            <a:extLst>
              <a:ext uri="{FF2B5EF4-FFF2-40B4-BE49-F238E27FC236}">
                <a16:creationId xmlns:a16="http://schemas.microsoft.com/office/drawing/2014/main" id="{DA271518-08A9-0484-795A-63727518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3301243"/>
            <a:ext cx="6132564" cy="24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59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AD61-1211-5643-C218-68961258A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77"/>
            <a:ext cx="10515600" cy="2821858"/>
          </a:xfrm>
        </p:spPr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2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marL="514350" indent="-514350">
              <a:buAutoNum type="arabicPeriod"/>
            </a:pP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sequence(bao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ở </a:t>
            </a:r>
            <a:r>
              <a:rPr lang="en-US" dirty="0" err="1"/>
              <a:t>trong</a:t>
            </a:r>
            <a:r>
              <a:rPr lang="en-US" dirty="0"/>
              <a:t> video)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00" name="Picture 4" descr="imgur">
            <a:extLst>
              <a:ext uri="{FF2B5EF4-FFF2-40B4-BE49-F238E27FC236}">
                <a16:creationId xmlns:a16="http://schemas.microsoft.com/office/drawing/2014/main" id="{214181FA-D95A-7FBF-88DE-22DB4558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23" y="3028335"/>
            <a:ext cx="9362153" cy="3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7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EA7C-643C-5C45-9217-B6FFA4B84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26" y="108154"/>
            <a:ext cx="10515600" cy="1140542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pPr marL="514350" indent="-514350">
              <a:buAutoNum type="arabicPeriod"/>
            </a:pPr>
            <a:r>
              <a:rPr lang="en-US" dirty="0"/>
              <a:t>CNN + RNN ( Transformer 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68C1EF-A61A-3C63-AB34-9775332A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76" y="1509712"/>
            <a:ext cx="81915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45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A14D6-018B-3C4A-1D87-DBB08556F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813"/>
            <a:ext cx="10515600" cy="432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2. 3D convolution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10F6C7-A8E6-665C-C25A-A0A126FD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26"/>
            <a:ext cx="118395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6B79C4A-FB08-64D9-2B19-FB70C0E82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5500"/>
            <a:ext cx="12192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0CB4D-A160-3888-7349-4AB342372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16"/>
            <a:ext cx="10515600" cy="6019647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Skeleton-Based Action Recognition.</a:t>
            </a:r>
          </a:p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Pose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background</a:t>
            </a:r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AE5BA68-FDD8-8219-8027-69BFEE21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61" y="2429683"/>
            <a:ext cx="10276278" cy="259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994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569</Words>
  <Application>Microsoft Office PowerPoint</Application>
  <PresentationFormat>Widescreen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 Theme</vt:lpstr>
      <vt:lpstr>Violence Detection</vt:lpstr>
      <vt:lpstr>Nội dung</vt:lpstr>
      <vt:lpstr>1. Giới thiệu</vt:lpstr>
      <vt:lpstr>PowerPoint Presentation</vt:lpstr>
      <vt:lpstr>2. Các nghiên cứu trước đó</vt:lpstr>
      <vt:lpstr>PowerPoint Presentation</vt:lpstr>
      <vt:lpstr>PowerPoint Presentation</vt:lpstr>
      <vt:lpstr>PowerPoint Presentation</vt:lpstr>
      <vt:lpstr>PowerPoint Presentation</vt:lpstr>
      <vt:lpstr>3. Phương pháp</vt:lpstr>
      <vt:lpstr>PowerPoint Presentation</vt:lpstr>
      <vt:lpstr>PowerPoint Presentation</vt:lpstr>
      <vt:lpstr>PowerPoint Presentation</vt:lpstr>
      <vt:lpstr>4. Kết quả</vt:lpstr>
      <vt:lpstr>PowerPoint Presentation</vt:lpstr>
      <vt:lpstr>PowerPoint Presentation</vt:lpstr>
      <vt:lpstr>PowerPoint Presentation</vt:lpstr>
      <vt:lpstr>PowerPoint Presentation</vt:lpstr>
      <vt:lpstr>5. Đánh giá, kết luận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Đắc Học</dc:creator>
  <cp:lastModifiedBy>Nguyễn Đắc Học</cp:lastModifiedBy>
  <cp:revision>3</cp:revision>
  <dcterms:created xsi:type="dcterms:W3CDTF">2024-08-25T12:50:30Z</dcterms:created>
  <dcterms:modified xsi:type="dcterms:W3CDTF">2024-09-02T02:04:05Z</dcterms:modified>
</cp:coreProperties>
</file>